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7" r:id="rId3"/>
    <p:sldId id="268" r:id="rId4"/>
    <p:sldId id="257" r:id="rId5"/>
    <p:sldId id="261" r:id="rId6"/>
    <p:sldId id="285" r:id="rId7"/>
    <p:sldId id="270" r:id="rId8"/>
    <p:sldId id="286" r:id="rId9"/>
    <p:sldId id="272" r:id="rId10"/>
    <p:sldId id="287" r:id="rId11"/>
    <p:sldId id="274" r:id="rId12"/>
    <p:sldId id="288" r:id="rId13"/>
    <p:sldId id="276" r:id="rId14"/>
    <p:sldId id="289" r:id="rId15"/>
    <p:sldId id="278" r:id="rId16"/>
    <p:sldId id="290" r:id="rId17"/>
    <p:sldId id="259" r:id="rId18"/>
    <p:sldId id="26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16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r Smith" initials="cS" lastIdx="1" clrIdx="0">
    <p:extLst/>
  </p:cmAuthor>
  <p:cmAuthor id="2" name="christopher Smith" initials="cS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222A"/>
    <a:srgbClr val="15A748"/>
    <a:srgbClr val="E57136"/>
    <a:srgbClr val="FFF101"/>
    <a:srgbClr val="00A9DC"/>
    <a:srgbClr val="DB3987"/>
    <a:srgbClr val="FFF100"/>
    <a:srgbClr val="FFC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5" autoAdjust="0"/>
    <p:restoredTop sz="64683" autoAdjust="0"/>
  </p:normalViewPr>
  <p:slideViewPr>
    <p:cSldViewPr snapToGrid="0">
      <p:cViewPr>
        <p:scale>
          <a:sx n="63" d="100"/>
          <a:sy n="63" d="100"/>
        </p:scale>
        <p:origin x="-1950" y="-72"/>
      </p:cViewPr>
      <p:guideLst>
        <p:guide orient="horz" pos="2160"/>
        <p:guide pos="161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66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E475C2E-9CAA-442F-9F0C-74B925996E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1AAD3B2-4D96-406F-B5F4-4E29919E76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7B4FF-54E5-4AB4-9261-AA1D6D4F9653}" type="datetimeFigureOut">
              <a:rPr lang="en-GB" smtClean="0"/>
              <a:t>22/12/2017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313A6B4-33A9-44B5-A403-68EDA1EFD5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C17C761-B9B4-4F09-B7BC-9FEAE98893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51CFB-1973-407A-B420-3967C96C2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077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BB85D-20D1-4AE7-8D85-F998F8F1E9D1}" type="datetimeFigureOut">
              <a:rPr lang="en-GB" smtClean="0"/>
              <a:t>22/12/2017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79FEF-5B6C-458F-9CD6-7D5E331FB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130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79FEF-5B6C-458F-9CD6-7D5E331FB4F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11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79FEF-5B6C-458F-9CD6-7D5E331FB4F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377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 cube = 4g sugar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 that fresh fruit and vegetables, plain milks and plain natural yoghurts all contain ‘intrinsic sugars’, which we don’t need to worry about.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A Day guidance specifies that dried fruit and fruit juice, vegetable juice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smoothies are not suitable to be consumed between meals due to dental concerns.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more information, see the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EatWell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guide: https://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campaignresources.phe.gov.uk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/schools/resources/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eatwell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-guide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79FEF-5B6C-458F-9CD6-7D5E331FB4F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58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Encourage audience participation. Ask pupils to call out what each image shows. Then choose a volunteer or ask for a show of hands to see which option the pupils think is correct.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" dirty="0">
              <a:solidFill>
                <a:schemeClr val="dk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 that fresh fruit and vegetables, plain milks and plain natural yoghurts all contain ‘intrinsic sugars’, which we don’t need to worry about.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A Day guidance specifies that dried fruit and fruit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juice, vegetable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juice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smoothies are not suitable to be consumed between meals due to dental concerns.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more information, see the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EatWell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guide: https://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campaignresources.phe.gov.uk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/schools/resources/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eatwell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-guide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" dirty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79FEF-5B6C-458F-9CD6-7D5E331FB4F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546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Encourage audience participation. Ask pupils to call out what each image shows. Then choose a volunteer or ask for a show of hands to see which option the pupils think is correct.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-GB" dirty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Remember that fresh fruit and vegetables, plain milks and plain natural yoghurts all contain ‘intrinsic sugars’, which we don’t need to worry about. 5 A Day guidance specifies that dried fruit and fruit juice, vegetable juice and smoothies are not suitable to be consumed between meals due to dental concerns.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-GB" dirty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For more information, see the </a:t>
            </a:r>
            <a:r>
              <a:rPr lang="en-GB" dirty="0" err="1">
                <a:solidFill>
                  <a:schemeClr val="dk1"/>
                </a:solidFill>
              </a:rPr>
              <a:t>EatWell</a:t>
            </a:r>
            <a:r>
              <a:rPr lang="en-GB" dirty="0">
                <a:solidFill>
                  <a:schemeClr val="dk1"/>
                </a:solidFill>
              </a:rPr>
              <a:t> guide: https://</a:t>
            </a:r>
            <a:r>
              <a:rPr lang="en-GB" dirty="0" err="1">
                <a:solidFill>
                  <a:schemeClr val="dk1"/>
                </a:solidFill>
              </a:rPr>
              <a:t>campaignresources.phe.gov.uk</a:t>
            </a:r>
            <a:r>
              <a:rPr lang="en-GB" dirty="0">
                <a:solidFill>
                  <a:schemeClr val="dk1"/>
                </a:solidFill>
              </a:rPr>
              <a:t>/schools/resources/</a:t>
            </a:r>
            <a:r>
              <a:rPr lang="en-GB" dirty="0" err="1">
                <a:solidFill>
                  <a:schemeClr val="dk1"/>
                </a:solidFill>
              </a:rPr>
              <a:t>eatwell</a:t>
            </a:r>
            <a:r>
              <a:rPr lang="en-GB" dirty="0">
                <a:solidFill>
                  <a:schemeClr val="dk1"/>
                </a:solidFill>
              </a:rPr>
              <a:t>-guide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" dirty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79FEF-5B6C-458F-9CD6-7D5E331FB4F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957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dirty="0" smtClean="0">
                <a:solidFill>
                  <a:schemeClr val="dk1"/>
                </a:solidFill>
              </a:rPr>
              <a:t>Encourage audience participation. Ask pupils to call out what each image shows. Then choose a volunteer or ask for a show of hands to see which option the pupils think is correct.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" dirty="0" smtClean="0">
              <a:solidFill>
                <a:schemeClr val="dk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 that fresh fruit and vegetables, plain milks and plain natural yoghurts all contain ‘intrinsic sugars’, which we don’t need to worry about.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A Day guidance specifies that dried fruit and fruit juice, vegetable juice and smoothies are not suitable to be consumed between meals due to dental concerns.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more information, see the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EatWell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guide: https://campaignresources.phe.gov.uk/schools/resources/eatwell-guide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" dirty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79FEF-5B6C-458F-9CD6-7D5E331FB4F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94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dirty="0" smtClean="0">
                <a:solidFill>
                  <a:schemeClr val="dk1"/>
                </a:solidFill>
              </a:rPr>
              <a:t>Encourage audience participation. Ask pupils to call out what each image shows. Then choose a volunteer or ask for a show of hands to see which option the pupils think is correct.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" dirty="0" smtClean="0">
              <a:solidFill>
                <a:schemeClr val="dk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 that fresh fruit and vegetables, plain milks and plain natural yoghurts all contain ‘intrinsic sugars’, which we don’t need to worry about.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A Day guidance specifies that dried fruit and fruit juice, vegetable juice and smoothies are not suitable to be consumed between meals due to dental concerns.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more information, see the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EatWell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guide: https://campaignresources.phe.gov.uk/schools/resources/eatwell-guide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" dirty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79FEF-5B6C-458F-9CD6-7D5E331FB4F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61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tabLst/>
              <a:defRPr/>
            </a:pPr>
            <a:r>
              <a:rPr lang="en-GB" b="1" dirty="0">
                <a:solidFill>
                  <a:schemeClr val="dk1"/>
                </a:solidFill>
              </a:rPr>
              <a:t>Answer: pear.</a:t>
            </a:r>
            <a:r>
              <a:rPr lang="en-GB" b="1" baseline="0" dirty="0">
                <a:solidFill>
                  <a:schemeClr val="dk1"/>
                </a:solidFill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tabLst/>
              <a:defRPr/>
            </a:pPr>
            <a:r>
              <a:rPr lang="en-GB" b="1" dirty="0">
                <a:solidFill>
                  <a:schemeClr val="dk1"/>
                </a:solidFill>
              </a:rPr>
              <a:t>Fruit and veg are a</a:t>
            </a:r>
            <a:r>
              <a:rPr lang="en-GB" b="1" baseline="0" dirty="0">
                <a:solidFill>
                  <a:schemeClr val="dk1"/>
                </a:solidFill>
              </a:rPr>
              <a:t> great </a:t>
            </a:r>
            <a:r>
              <a:rPr lang="en-GB" b="1" dirty="0">
                <a:solidFill>
                  <a:schemeClr val="dk1"/>
                </a:solidFill>
              </a:rPr>
              <a:t>choice for snacks. Biscuits can contain lots of added sugar and saturated fat so we shouldn’t eat them often.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tabLst/>
              <a:defRPr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Encourage audience participation. Ask pupils to call out what each image shows. Then choose a volunteer or ask for a show of hands to see which option the pupils think is correct.</a:t>
            </a: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tabLst/>
              <a:defRPr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 that fresh fruit and vegetables, plain milks and plain natural yoghurts all contain ‘intrinsic sugars’, which we don’t need to worry about. 5 A Day guidance specifies that dried fruit and fruit juice, vegetable juice and smoothies are not suitable to be consumed between meals due to dental concerns.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tabLst/>
              <a:defRPr/>
            </a:pP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tabLst/>
              <a:defRPr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more information, see the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EatWell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guide: https://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campaignresources.phe.gov.uk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/schools/resources/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eatwell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tabLst/>
              <a:defRPr/>
            </a:pP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79FEF-5B6C-458F-9CD6-7D5E331FB4F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86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tabLst/>
              <a:defRPr/>
            </a:pPr>
            <a:r>
              <a:rPr lang="en-GB" b="1" dirty="0">
                <a:solidFill>
                  <a:schemeClr val="dk1"/>
                </a:solidFill>
              </a:rPr>
              <a:t>Answer: carrot</a:t>
            </a:r>
            <a:r>
              <a:rPr lang="en-GB" b="1" baseline="0" dirty="0">
                <a:solidFill>
                  <a:schemeClr val="dk1"/>
                </a:solidFill>
              </a:rPr>
              <a:t> sticks with lower-fat dip.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tabLst/>
              <a:defRPr/>
            </a:pPr>
            <a:r>
              <a:rPr lang="en-GB" b="1" dirty="0">
                <a:solidFill>
                  <a:schemeClr val="dk1"/>
                </a:solidFill>
              </a:rPr>
              <a:t>Fruit and veg are a</a:t>
            </a:r>
            <a:r>
              <a:rPr lang="en-GB" b="1" baseline="0" dirty="0">
                <a:solidFill>
                  <a:schemeClr val="dk1"/>
                </a:solidFill>
              </a:rPr>
              <a:t> great </a:t>
            </a:r>
            <a:r>
              <a:rPr lang="en-GB" b="1" dirty="0">
                <a:solidFill>
                  <a:schemeClr val="dk1"/>
                </a:solidFill>
              </a:rPr>
              <a:t>choice for snacks. Muffins and pastries can contain lots of added sugar and saturated fat so we shouldn’t eat them often.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tabLst/>
              <a:defRPr/>
            </a:pPr>
            <a:endParaRPr lang="en-GB" b="0" dirty="0">
              <a:solidFill>
                <a:schemeClr val="dk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tabLst/>
              <a:defRPr/>
            </a:pPr>
            <a:r>
              <a:rPr lang="en-GB" b="0" dirty="0">
                <a:solidFill>
                  <a:schemeClr val="dk1"/>
                </a:solidFill>
              </a:rPr>
              <a:t>Encourage audience participation. Ask pupils to call out what each image shows. Then choose a volunteer or ask for a show of hands to see which option the pupils think is correct.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tabLst/>
              <a:defRPr/>
            </a:pPr>
            <a:endParaRPr lang="en-GB" b="0" dirty="0">
              <a:solidFill>
                <a:schemeClr val="dk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tabLst/>
              <a:defRPr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 that fresh fruit and vegetables, plain milks and plain natural yoghurts all contain ‘intrinsic sugars’, which we don’t need to worry about. 5 A Day guidance specifies that dried fruit and fruit juice, vegetable juice and smoothies are not suitable to be consumed between meals due to dental concerns.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tabLst/>
              <a:defRPr/>
            </a:pP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tabLst/>
              <a:defRPr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more information, see the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EatWell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guide: https://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campaignresources.phe.gov.uk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/schools/resources/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eatwell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-guide </a:t>
            </a:r>
            <a:endParaRPr lang="en-GB" b="0" dirty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79FEF-5B6C-458F-9CD6-7D5E331FB4F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400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79FEF-5B6C-458F-9CD6-7D5E331FB4F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120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80000" y="180000"/>
            <a:ext cx="8784000" cy="6498000"/>
          </a:xfrm>
          <a:prstGeom prst="roundRect">
            <a:avLst>
              <a:gd name="adj" fmla="val 17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180000" y="180000"/>
            <a:ext cx="8784000" cy="6498000"/>
          </a:xfrm>
          <a:prstGeom prst="roundRect">
            <a:avLst>
              <a:gd name="adj" fmla="val 1710"/>
            </a:avLst>
          </a:prstGeom>
          <a:solidFill>
            <a:srgbClr val="FFF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 userDrawn="1"/>
        </p:nvSpPr>
        <p:spPr>
          <a:xfrm>
            <a:off x="180000" y="180000"/>
            <a:ext cx="8784000" cy="6498000"/>
          </a:xfrm>
          <a:prstGeom prst="roundRect">
            <a:avLst>
              <a:gd name="adj" fmla="val 17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 userDrawn="1"/>
        </p:nvSpPr>
        <p:spPr>
          <a:xfrm>
            <a:off x="235974" y="221407"/>
            <a:ext cx="8672052" cy="6415186"/>
          </a:xfrm>
          <a:prstGeom prst="roundRect">
            <a:avLst>
              <a:gd name="adj" fmla="val 1710"/>
            </a:avLst>
          </a:prstGeom>
          <a:solidFill>
            <a:schemeClr val="bg1"/>
          </a:solidFill>
          <a:ln w="76200">
            <a:solidFill>
              <a:srgbClr val="15A7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B827B1-BCB3-45BA-8558-2B27150E7B50}" type="datetimeFigureOut">
              <a:rPr lang="en-GB" smtClean="0"/>
              <a:t>22/12/2017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5041507-B99F-406F-89C3-F8FB2EAA17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B827B1-BCB3-45BA-8558-2B27150E7B50}" type="datetimeFigureOut">
              <a:rPr lang="en-GB" smtClean="0"/>
              <a:t>22/12/2017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5041507-B99F-406F-89C3-F8FB2EAA17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91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72" r:id="rId3"/>
    <p:sldLayoutId id="2147483669" r:id="rId4"/>
    <p:sldLayoutId id="2147483670" r:id="rId5"/>
    <p:sldLayoutId id="214748367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2.bin"/><Relationship Id="rId7" Type="http://schemas.openxmlformats.org/officeDocument/2006/relationships/image" Target="../media/image35.png"/><Relationship Id="rId12" Type="http://schemas.openxmlformats.org/officeDocument/2006/relationships/audio" Target="../media/audio2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24.png"/><Relationship Id="rId5" Type="http://schemas.openxmlformats.org/officeDocument/2006/relationships/image" Target="../media/image34.png"/><Relationship Id="rId10" Type="http://schemas.openxmlformats.org/officeDocument/2006/relationships/slide" Target="slide13.xml"/><Relationship Id="rId4" Type="http://schemas.openxmlformats.org/officeDocument/2006/relationships/image" Target="../media/image7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2.bin"/><Relationship Id="rId7" Type="http://schemas.openxmlformats.org/officeDocument/2006/relationships/audio" Target="../media/audio3.wav"/><Relationship Id="rId12" Type="http://schemas.openxmlformats.org/officeDocument/2006/relationships/audio" Target="../media/audio2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24.png"/><Relationship Id="rId5" Type="http://schemas.openxmlformats.org/officeDocument/2006/relationships/image" Target="../media/image7.png"/><Relationship Id="rId10" Type="http://schemas.openxmlformats.org/officeDocument/2006/relationships/slide" Target="slide15.xml"/><Relationship Id="rId4" Type="http://schemas.openxmlformats.org/officeDocument/2006/relationships/image" Target="../media/image37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2.bin"/><Relationship Id="rId7" Type="http://schemas.openxmlformats.org/officeDocument/2006/relationships/audio" Target="../media/audio3.wav"/><Relationship Id="rId12" Type="http://schemas.openxmlformats.org/officeDocument/2006/relationships/audio" Target="../media/audio2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2.png"/><Relationship Id="rId5" Type="http://schemas.openxmlformats.org/officeDocument/2006/relationships/image" Target="../media/image7.png"/><Relationship Id="rId10" Type="http://schemas.openxmlformats.org/officeDocument/2006/relationships/slide" Target="slide17.xml"/><Relationship Id="rId4" Type="http://schemas.openxmlformats.org/officeDocument/2006/relationships/image" Target="../media/image37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1.png"/><Relationship Id="rId3" Type="http://schemas.openxmlformats.org/officeDocument/2006/relationships/audio" Target="../media/audio4.bin"/><Relationship Id="rId7" Type="http://schemas.openxmlformats.org/officeDocument/2006/relationships/image" Target="../media/image46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audio" Target="../media/audio4.bin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bin"/><Relationship Id="rId7" Type="http://schemas.openxmlformats.org/officeDocument/2006/relationships/audio" Target="../media/audio3.wav"/><Relationship Id="rId12" Type="http://schemas.openxmlformats.org/officeDocument/2006/relationships/audio" Target="../media/audio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7.png"/><Relationship Id="rId10" Type="http://schemas.openxmlformats.org/officeDocument/2006/relationships/slide" Target="slide7.xml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bin"/><Relationship Id="rId7" Type="http://schemas.openxmlformats.org/officeDocument/2006/relationships/image" Target="../media/image28.png"/><Relationship Id="rId12" Type="http://schemas.openxmlformats.org/officeDocument/2006/relationships/audio" Target="../media/audio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24.png"/><Relationship Id="rId5" Type="http://schemas.openxmlformats.org/officeDocument/2006/relationships/image" Target="../media/image27.png"/><Relationship Id="rId10" Type="http://schemas.openxmlformats.org/officeDocument/2006/relationships/slide" Target="slide9.xml"/><Relationship Id="rId4" Type="http://schemas.openxmlformats.org/officeDocument/2006/relationships/image" Target="../media/image7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2.bin"/><Relationship Id="rId7" Type="http://schemas.openxmlformats.org/officeDocument/2006/relationships/image" Target="../media/image31.png"/><Relationship Id="rId12" Type="http://schemas.openxmlformats.org/officeDocument/2006/relationships/audio" Target="../media/audio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24.png"/><Relationship Id="rId5" Type="http://schemas.openxmlformats.org/officeDocument/2006/relationships/image" Target="../media/image30.png"/><Relationship Id="rId10" Type="http://schemas.openxmlformats.org/officeDocument/2006/relationships/slide" Target="slide11.xml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esented by Mrs Brown...">
            <a:extLst>
              <a:ext uri="{FF2B5EF4-FFF2-40B4-BE49-F238E27FC236}">
                <a16:creationId xmlns:a16="http://schemas.microsoft.com/office/drawing/2014/main" xmlns="" id="{5D583A99-65CB-4738-A346-6CE73CF6A2D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852440" y="5540045"/>
            <a:ext cx="3895288" cy="436695"/>
          </a:xfrm>
          <a:prstGeom prst="roundRect">
            <a:avLst/>
          </a:prstGeom>
          <a:solidFill>
            <a:srgbClr val="15A748"/>
          </a:solidFill>
        </p:spPr>
        <p:txBody>
          <a:bodyPr wrap="square" lIns="108000" tIns="72000" rIns="108000" bIns="72000">
            <a:spAutoFit/>
          </a:bodyPr>
          <a:lstStyle/>
          <a:p>
            <a:pPr marL="0" indent="0" algn="ctr">
              <a:buNone/>
            </a:pPr>
            <a:r>
              <a:rPr lang="en-GB" sz="1800">
                <a:solidFill>
                  <a:schemeClr val="bg1"/>
                </a:solidFill>
              </a:rPr>
              <a:t>Presented by [insert class name]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31" name="20. Blue light 4"/>
          <p:cNvSpPr/>
          <p:nvPr/>
        </p:nvSpPr>
        <p:spPr>
          <a:xfrm>
            <a:off x="430409" y="1866374"/>
            <a:ext cx="287664" cy="271682"/>
          </a:xfrm>
          <a:prstGeom prst="ellipse">
            <a:avLst/>
          </a:prstGeom>
          <a:solidFill>
            <a:srgbClr val="00A9DC"/>
          </a:solidFill>
          <a:ln w="15875">
            <a:noFill/>
          </a:ln>
          <a:effectLst>
            <a:glow rad="139700">
              <a:schemeClr val="bg1">
                <a:alpha val="50000"/>
              </a:schemeClr>
            </a:glow>
            <a:softEdge rad="0"/>
          </a:effectLst>
          <a:scene3d>
            <a:camera prst="orthographicFront"/>
            <a:lightRig rig="threePt" dir="t"/>
          </a:scene3d>
          <a:sp3d prstMaterial="metal"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19. Pink light 4"/>
          <p:cNvSpPr/>
          <p:nvPr/>
        </p:nvSpPr>
        <p:spPr>
          <a:xfrm>
            <a:off x="430409" y="3293160"/>
            <a:ext cx="287664" cy="271682"/>
          </a:xfrm>
          <a:prstGeom prst="ellipse">
            <a:avLst/>
          </a:prstGeom>
          <a:solidFill>
            <a:srgbClr val="DB3987"/>
          </a:solidFill>
          <a:ln w="15875">
            <a:noFill/>
          </a:ln>
          <a:effectLst>
            <a:glow rad="139700">
              <a:schemeClr val="bg1">
                <a:alpha val="50000"/>
              </a:schemeClr>
            </a:glow>
            <a:softEdge rad="0"/>
          </a:effectLst>
          <a:scene3d>
            <a:camera prst="orthographicFront"/>
            <a:lightRig rig="threePt" dir="t"/>
          </a:scene3d>
          <a:sp3d prstMaterial="metal"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18. Green light 4"/>
          <p:cNvSpPr/>
          <p:nvPr/>
        </p:nvSpPr>
        <p:spPr>
          <a:xfrm>
            <a:off x="430409" y="4719946"/>
            <a:ext cx="287664" cy="271682"/>
          </a:xfrm>
          <a:prstGeom prst="ellipse">
            <a:avLst/>
          </a:prstGeom>
          <a:solidFill>
            <a:srgbClr val="15A748"/>
          </a:solidFill>
          <a:ln w="15875">
            <a:noFill/>
          </a:ln>
          <a:effectLst>
            <a:glow rad="139700">
              <a:schemeClr val="bg1">
                <a:alpha val="50000"/>
              </a:schemeClr>
            </a:glow>
            <a:softEdge rad="0"/>
          </a:effectLst>
          <a:scene3d>
            <a:camera prst="orthographicFront"/>
            <a:lightRig rig="threePt" dir="t"/>
          </a:scene3d>
          <a:sp3d prstMaterial="metal"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17. Red light 4"/>
          <p:cNvSpPr/>
          <p:nvPr/>
        </p:nvSpPr>
        <p:spPr>
          <a:xfrm>
            <a:off x="430409" y="6146731"/>
            <a:ext cx="287664" cy="287664"/>
          </a:xfrm>
          <a:prstGeom prst="ellipse">
            <a:avLst/>
          </a:prstGeom>
          <a:solidFill>
            <a:srgbClr val="D9222A"/>
          </a:solidFill>
          <a:ln w="15875">
            <a:noFill/>
          </a:ln>
          <a:effectLst>
            <a:glow rad="139700">
              <a:schemeClr val="bg1">
                <a:alpha val="50000"/>
              </a:schemeClr>
            </a:glow>
            <a:softEdge rad="0"/>
          </a:effectLst>
          <a:scene3d>
            <a:camera prst="orthographicFront"/>
            <a:lightRig rig="threePt" dir="t"/>
          </a:scene3d>
          <a:sp3d prstMaterial="metal"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16. Orange light 4"/>
          <p:cNvSpPr/>
          <p:nvPr/>
        </p:nvSpPr>
        <p:spPr>
          <a:xfrm>
            <a:off x="1762995" y="6146731"/>
            <a:ext cx="287664" cy="287664"/>
          </a:xfrm>
          <a:prstGeom prst="ellipse">
            <a:avLst/>
          </a:prstGeom>
          <a:solidFill>
            <a:srgbClr val="E57136"/>
          </a:solidFill>
          <a:ln w="15875">
            <a:noFill/>
          </a:ln>
          <a:effectLst>
            <a:glow rad="139700">
              <a:schemeClr val="bg1">
                <a:alpha val="50000"/>
              </a:schemeClr>
            </a:glow>
            <a:softEdge rad="0"/>
          </a:effectLst>
          <a:scene3d>
            <a:camera prst="orthographicFront"/>
            <a:lightRig rig="threePt" dir="t"/>
          </a:scene3d>
          <a:sp3d prstMaterial="metal"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15. Blue light 3"/>
          <p:cNvSpPr/>
          <p:nvPr/>
        </p:nvSpPr>
        <p:spPr>
          <a:xfrm>
            <a:off x="3095581" y="6146731"/>
            <a:ext cx="287664" cy="287664"/>
          </a:xfrm>
          <a:prstGeom prst="ellipse">
            <a:avLst/>
          </a:prstGeom>
          <a:solidFill>
            <a:srgbClr val="00A9DC"/>
          </a:solidFill>
          <a:ln w="15875">
            <a:noFill/>
          </a:ln>
          <a:effectLst>
            <a:glow rad="139700">
              <a:schemeClr val="bg1">
                <a:alpha val="50000"/>
              </a:schemeClr>
            </a:glow>
            <a:softEdge rad="0"/>
          </a:effectLst>
          <a:scene3d>
            <a:camera prst="orthographicFront"/>
            <a:lightRig rig="threePt" dir="t"/>
          </a:scene3d>
          <a:sp3d prstMaterial="metal"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14. Pink light 3"/>
          <p:cNvSpPr/>
          <p:nvPr/>
        </p:nvSpPr>
        <p:spPr>
          <a:xfrm>
            <a:off x="4428167" y="6162713"/>
            <a:ext cx="287664" cy="271682"/>
          </a:xfrm>
          <a:prstGeom prst="ellipse">
            <a:avLst/>
          </a:prstGeom>
          <a:solidFill>
            <a:srgbClr val="DB3987"/>
          </a:solidFill>
          <a:ln w="15875">
            <a:noFill/>
          </a:ln>
          <a:effectLst>
            <a:glow rad="139700">
              <a:schemeClr val="bg1">
                <a:alpha val="50000"/>
              </a:schemeClr>
            </a:glow>
            <a:softEdge rad="0"/>
          </a:effectLst>
          <a:scene3d>
            <a:camera prst="orthographicFront"/>
            <a:lightRig rig="threePt" dir="t"/>
          </a:scene3d>
          <a:sp3d prstMaterial="metal"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13. Green light 3"/>
          <p:cNvSpPr/>
          <p:nvPr/>
        </p:nvSpPr>
        <p:spPr>
          <a:xfrm>
            <a:off x="5760753" y="6162713"/>
            <a:ext cx="287664" cy="271682"/>
          </a:xfrm>
          <a:prstGeom prst="ellipse">
            <a:avLst/>
          </a:prstGeom>
          <a:solidFill>
            <a:srgbClr val="15A748"/>
          </a:solidFill>
          <a:ln w="15875">
            <a:noFill/>
          </a:ln>
          <a:effectLst>
            <a:glow rad="139700">
              <a:schemeClr val="bg1">
                <a:alpha val="50000"/>
              </a:schemeClr>
            </a:glow>
            <a:softEdge rad="0"/>
          </a:effectLst>
          <a:scene3d>
            <a:camera prst="orthographicFront"/>
            <a:lightRig rig="threePt" dir="t"/>
          </a:scene3d>
          <a:sp3d prstMaterial="metal"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12. Red light 3"/>
          <p:cNvSpPr/>
          <p:nvPr/>
        </p:nvSpPr>
        <p:spPr>
          <a:xfrm>
            <a:off x="7093339" y="6162713"/>
            <a:ext cx="287664" cy="271682"/>
          </a:xfrm>
          <a:prstGeom prst="ellipse">
            <a:avLst/>
          </a:prstGeom>
          <a:solidFill>
            <a:srgbClr val="D9222A"/>
          </a:solidFill>
          <a:ln w="15875">
            <a:noFill/>
          </a:ln>
          <a:effectLst>
            <a:glow rad="139700">
              <a:schemeClr val="bg1">
                <a:alpha val="50000"/>
              </a:schemeClr>
            </a:glow>
            <a:softEdge rad="0"/>
          </a:effectLst>
          <a:scene3d>
            <a:camera prst="orthographicFront"/>
            <a:lightRig rig="threePt" dir="t"/>
          </a:scene3d>
          <a:sp3d prstMaterial="metal"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11. Orange light 3"/>
          <p:cNvSpPr/>
          <p:nvPr/>
        </p:nvSpPr>
        <p:spPr>
          <a:xfrm>
            <a:off x="8425927" y="6146731"/>
            <a:ext cx="287664" cy="287664"/>
          </a:xfrm>
          <a:prstGeom prst="ellipse">
            <a:avLst/>
          </a:prstGeom>
          <a:solidFill>
            <a:srgbClr val="E57136"/>
          </a:solidFill>
          <a:ln w="15875">
            <a:noFill/>
          </a:ln>
          <a:effectLst>
            <a:glow rad="139700">
              <a:schemeClr val="bg1">
                <a:alpha val="50000"/>
              </a:schemeClr>
            </a:glow>
            <a:softEdge rad="0"/>
          </a:effectLst>
          <a:scene3d>
            <a:camera prst="orthographicFront"/>
            <a:lightRig rig="threePt" dir="t"/>
          </a:scene3d>
          <a:sp3d prstMaterial="metal"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10. Blue light 2"/>
          <p:cNvSpPr/>
          <p:nvPr/>
        </p:nvSpPr>
        <p:spPr>
          <a:xfrm>
            <a:off x="8425927" y="4713952"/>
            <a:ext cx="287664" cy="287664"/>
          </a:xfrm>
          <a:prstGeom prst="ellipse">
            <a:avLst/>
          </a:prstGeom>
          <a:solidFill>
            <a:srgbClr val="00A9DC"/>
          </a:solidFill>
          <a:ln w="15875">
            <a:noFill/>
          </a:ln>
          <a:effectLst>
            <a:glow rad="139700">
              <a:schemeClr val="bg1">
                <a:alpha val="50000"/>
              </a:schemeClr>
            </a:glow>
            <a:softEdge rad="0"/>
          </a:effectLst>
          <a:scene3d>
            <a:camera prst="orthographicFront"/>
            <a:lightRig rig="threePt" dir="t"/>
          </a:scene3d>
          <a:sp3d prstMaterial="metal"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9. Pink light 2"/>
          <p:cNvSpPr/>
          <p:nvPr/>
        </p:nvSpPr>
        <p:spPr>
          <a:xfrm>
            <a:off x="8425927" y="3281173"/>
            <a:ext cx="287664" cy="287664"/>
          </a:xfrm>
          <a:prstGeom prst="ellipse">
            <a:avLst/>
          </a:prstGeom>
          <a:solidFill>
            <a:srgbClr val="DB3987"/>
          </a:solidFill>
          <a:ln w="15875">
            <a:noFill/>
          </a:ln>
          <a:effectLst>
            <a:glow rad="139700">
              <a:schemeClr val="bg1">
                <a:alpha val="50000"/>
              </a:schemeClr>
            </a:glow>
            <a:softEdge rad="0"/>
          </a:effectLst>
          <a:scene3d>
            <a:camera prst="orthographicFront"/>
            <a:lightRig rig="threePt" dir="t"/>
          </a:scene3d>
          <a:sp3d prstMaterial="metal"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8. Green light 2"/>
          <p:cNvSpPr/>
          <p:nvPr/>
        </p:nvSpPr>
        <p:spPr>
          <a:xfrm>
            <a:off x="8425927" y="1848394"/>
            <a:ext cx="287664" cy="287664"/>
          </a:xfrm>
          <a:prstGeom prst="ellipse">
            <a:avLst/>
          </a:prstGeom>
          <a:solidFill>
            <a:srgbClr val="15A748"/>
          </a:solidFill>
          <a:ln w="15875">
            <a:noFill/>
          </a:ln>
          <a:effectLst>
            <a:glow rad="139700">
              <a:schemeClr val="bg1">
                <a:alpha val="50000"/>
              </a:schemeClr>
            </a:glow>
            <a:softEdge rad="0"/>
          </a:effectLst>
          <a:scene3d>
            <a:camera prst="orthographicFront"/>
            <a:lightRig rig="threePt" dir="t"/>
          </a:scene3d>
          <a:sp3d prstMaterial="metal"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7. Red light 2"/>
          <p:cNvSpPr/>
          <p:nvPr/>
        </p:nvSpPr>
        <p:spPr>
          <a:xfrm>
            <a:off x="8425927" y="431597"/>
            <a:ext cx="287664" cy="271682"/>
          </a:xfrm>
          <a:prstGeom prst="ellipse">
            <a:avLst/>
          </a:prstGeom>
          <a:solidFill>
            <a:srgbClr val="D9222A"/>
          </a:solidFill>
          <a:ln w="15875">
            <a:noFill/>
          </a:ln>
          <a:effectLst>
            <a:glow rad="139700">
              <a:schemeClr val="bg1">
                <a:alpha val="50000"/>
              </a:schemeClr>
            </a:glow>
            <a:softEdge rad="0"/>
          </a:effectLst>
          <a:scene3d>
            <a:camera prst="orthographicFront"/>
            <a:lightRig rig="threePt" dir="t"/>
          </a:scene3d>
          <a:sp3d prstMaterial="metal"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. Orange light 2"/>
          <p:cNvSpPr/>
          <p:nvPr/>
        </p:nvSpPr>
        <p:spPr>
          <a:xfrm>
            <a:off x="7093339" y="431597"/>
            <a:ext cx="287664" cy="271682"/>
          </a:xfrm>
          <a:prstGeom prst="ellipse">
            <a:avLst/>
          </a:prstGeom>
          <a:solidFill>
            <a:srgbClr val="E57136"/>
          </a:solidFill>
          <a:ln w="15875">
            <a:noFill/>
          </a:ln>
          <a:effectLst>
            <a:glow rad="139700">
              <a:schemeClr val="bg1">
                <a:alpha val="50000"/>
              </a:schemeClr>
            </a:glow>
            <a:softEdge rad="0"/>
          </a:effectLst>
          <a:scene3d>
            <a:camera prst="orthographicFront"/>
            <a:lightRig rig="threePt" dir="t"/>
          </a:scene3d>
          <a:sp3d prstMaterial="metal"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. Blue light 1"/>
          <p:cNvSpPr/>
          <p:nvPr/>
        </p:nvSpPr>
        <p:spPr>
          <a:xfrm>
            <a:off x="5760753" y="431597"/>
            <a:ext cx="287664" cy="271682"/>
          </a:xfrm>
          <a:prstGeom prst="ellipse">
            <a:avLst/>
          </a:prstGeom>
          <a:solidFill>
            <a:srgbClr val="00A9DC"/>
          </a:solidFill>
          <a:ln w="15875">
            <a:noFill/>
          </a:ln>
          <a:effectLst>
            <a:glow rad="139700">
              <a:schemeClr val="bg1">
                <a:alpha val="50000"/>
              </a:schemeClr>
            </a:glow>
            <a:softEdge rad="0"/>
          </a:effectLst>
          <a:scene3d>
            <a:camera prst="orthographicFront"/>
            <a:lightRig rig="threePt" dir="t"/>
          </a:scene3d>
          <a:sp3d prstMaterial="metal"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4. Pink light 1"/>
          <p:cNvSpPr/>
          <p:nvPr/>
        </p:nvSpPr>
        <p:spPr>
          <a:xfrm>
            <a:off x="4428167" y="423606"/>
            <a:ext cx="287664" cy="287664"/>
          </a:xfrm>
          <a:prstGeom prst="ellipse">
            <a:avLst/>
          </a:prstGeom>
          <a:solidFill>
            <a:srgbClr val="DB3987"/>
          </a:solidFill>
          <a:ln w="15875">
            <a:noFill/>
          </a:ln>
          <a:effectLst>
            <a:glow rad="139700">
              <a:schemeClr val="bg1">
                <a:alpha val="50000"/>
              </a:schemeClr>
            </a:glow>
            <a:softEdge rad="0"/>
          </a:effectLst>
          <a:scene3d>
            <a:camera prst="orthographicFront"/>
            <a:lightRig rig="threePt" dir="t"/>
          </a:scene3d>
          <a:sp3d prstMaterial="metal"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3. Green light 2"/>
          <p:cNvSpPr/>
          <p:nvPr/>
        </p:nvSpPr>
        <p:spPr>
          <a:xfrm>
            <a:off x="3095581" y="423606"/>
            <a:ext cx="287664" cy="287664"/>
          </a:xfrm>
          <a:prstGeom prst="ellipse">
            <a:avLst/>
          </a:prstGeom>
          <a:solidFill>
            <a:srgbClr val="15A748"/>
          </a:solidFill>
          <a:ln w="15875">
            <a:noFill/>
          </a:ln>
          <a:effectLst>
            <a:glow rad="139700">
              <a:schemeClr val="bg1">
                <a:alpha val="50000"/>
              </a:schemeClr>
            </a:glow>
            <a:softEdge rad="0"/>
          </a:effectLst>
          <a:scene3d>
            <a:camera prst="orthographicFront"/>
            <a:lightRig rig="threePt" dir="t"/>
          </a:scene3d>
          <a:sp3d prstMaterial="metal"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2. Red light 1"/>
          <p:cNvSpPr/>
          <p:nvPr/>
        </p:nvSpPr>
        <p:spPr>
          <a:xfrm>
            <a:off x="1762995" y="423606"/>
            <a:ext cx="287664" cy="287664"/>
          </a:xfrm>
          <a:prstGeom prst="ellipse">
            <a:avLst/>
          </a:prstGeom>
          <a:solidFill>
            <a:srgbClr val="D9222A"/>
          </a:solidFill>
          <a:ln w="15875">
            <a:noFill/>
          </a:ln>
          <a:effectLst>
            <a:glow rad="139700">
              <a:schemeClr val="bg1">
                <a:alpha val="50000"/>
              </a:schemeClr>
            </a:glow>
            <a:softEdge rad="0"/>
          </a:effectLst>
          <a:scene3d>
            <a:camera prst="orthographicFront"/>
            <a:lightRig rig="threePt" dir="t"/>
          </a:scene3d>
          <a:sp3d prstMaterial="metal"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. Orange light 1"/>
          <p:cNvSpPr/>
          <p:nvPr/>
        </p:nvSpPr>
        <p:spPr>
          <a:xfrm>
            <a:off x="430409" y="423606"/>
            <a:ext cx="287664" cy="287664"/>
          </a:xfrm>
          <a:prstGeom prst="ellipse">
            <a:avLst/>
          </a:prstGeom>
          <a:solidFill>
            <a:srgbClr val="E57136"/>
          </a:solidFill>
          <a:ln w="15875">
            <a:noFill/>
          </a:ln>
          <a:effectLst>
            <a:glow rad="139700">
              <a:schemeClr val="bg1">
                <a:alpha val="50000"/>
              </a:schemeClr>
            </a:glow>
            <a:softEdge rad="0"/>
          </a:effectLst>
          <a:scene3d>
            <a:camera prst="orthographicFront"/>
            <a:lightRig rig="threePt" dir="t"/>
          </a:scene3d>
          <a:sp3d prstMaterial="metal"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9222A"/>
              </a:solidFill>
            </a:endParaRPr>
          </a:p>
        </p:txBody>
      </p:sp>
      <p:pic>
        <p:nvPicPr>
          <p:cNvPr id="33" name="The snacking show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1979" y="1049284"/>
            <a:ext cx="4516210" cy="4286101"/>
          </a:xfrm>
          <a:prstGeom prst="rect">
            <a:avLst/>
          </a:prstGeom>
        </p:spPr>
      </p:pic>
      <p:pic>
        <p:nvPicPr>
          <p:cNvPr id="34" name="Host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3189" y="2928158"/>
            <a:ext cx="2915556" cy="3766311"/>
          </a:xfrm>
          <a:prstGeom prst="rect">
            <a:avLst/>
          </a:prstGeom>
        </p:spPr>
      </p:pic>
      <p:pic>
        <p:nvPicPr>
          <p:cNvPr id="2" name="Welcome to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776" y="1190966"/>
            <a:ext cx="3310128" cy="148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6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oll and Cr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repeatCount="indefinite" fill="hold" grpId="0" nodeType="withEffect">
                                  <p:stCondLst>
                                    <p:cond delay="9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xit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xit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xit" presetSubtype="0" repeatCount="indefinite" fill="hold" grpId="0" nodeType="withEffect">
                                  <p:stCondLst>
                                    <p:cond delay="9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50"/>
                            </p:stCondLst>
                            <p:childTnLst>
                              <p:par>
                                <p:cTn id="131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150"/>
                            </p:stCondLst>
                            <p:childTnLst>
                              <p:par>
                                <p:cTn id="136" presetID="49" presetClass="entr" presetSubtype="0" decel="10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900"/>
                            </p:stCondLst>
                            <p:childTnLst>
                              <p:par>
                                <p:cTn id="143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 animBg="1"/>
      <p:bldP spid="31" grpId="0" animBg="1"/>
      <p:bldP spid="31" grpId="1" animBg="1"/>
      <p:bldP spid="30" grpId="0" animBg="1"/>
      <p:bldP spid="30" grpId="1" animBg="1"/>
      <p:bldP spid="29" grpId="0" animBg="1"/>
      <p:bldP spid="29" grpId="1" animBg="1"/>
      <p:bldP spid="28" grpId="0" animBg="1"/>
      <p:bldP spid="28" grpId="1" animBg="1"/>
      <p:bldP spid="27" grpId="0" animBg="1"/>
      <p:bldP spid="27" grpId="1" animBg="1"/>
      <p:bldP spid="25" grpId="0" animBg="1"/>
      <p:bldP spid="25" grpId="1" animBg="1"/>
      <p:bldP spid="24" grpId="0" animBg="1"/>
      <p:bldP spid="24" grpId="1" animBg="1"/>
      <p:bldP spid="23" grpId="0" animBg="1"/>
      <p:bldP spid="23" grpId="1" animBg="1"/>
      <p:bldP spid="22" grpId="0" animBg="1"/>
      <p:bldP spid="22" grpId="1" animBg="1"/>
      <p:bldP spid="21" grpId="0" animBg="1"/>
      <p:bldP spid="21" grpId="1" animBg="1"/>
      <p:bldP spid="20" grpId="0" animBg="1"/>
      <p:bldP spid="20" grpId="1" animBg="1"/>
      <p:bldP spid="19" grpId="0" animBg="1"/>
      <p:bldP spid="19" grpId="1" animBg="1"/>
      <p:bldP spid="18" grpId="0" animBg="1"/>
      <p:bldP spid="18" grpId="1" animBg="1"/>
      <p:bldP spid="17" grpId="0" animBg="1"/>
      <p:bldP spid="17" grpId="1" animBg="1"/>
      <p:bldP spid="16" grpId="0" animBg="1"/>
      <p:bldP spid="16" grpId="1" animBg="1"/>
      <p:bldP spid="15" grpId="0" animBg="1"/>
      <p:bldP spid="15" grpId="1" animBg="1"/>
      <p:bldP spid="14" grpId="0" animBg="1"/>
      <p:bldP spid="14" grpId="1" animBg="1"/>
      <p:bldP spid="13" grpId="0" animBg="1"/>
      <p:bldP spid="13" grpId="1" animBg="1"/>
      <p:bldP spid="12" grpId="0" animBg="1"/>
      <p:bldP spid="12" grpId="1" animBg="1"/>
      <p:bldP spid="11" grpId="0" animBg="1"/>
      <p:bldP spid="1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rong answer!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144" y="2419847"/>
            <a:ext cx="7601712" cy="2018306"/>
          </a:xfrm>
          <a:prstGeom prst="rect">
            <a:avLst/>
          </a:prstGeom>
        </p:spPr>
      </p:pic>
      <p:grpSp>
        <p:nvGrpSpPr>
          <p:cNvPr id="4" name="The Snacking Show"/>
          <p:cNvGrpSpPr/>
          <p:nvPr/>
        </p:nvGrpSpPr>
        <p:grpSpPr>
          <a:xfrm>
            <a:off x="6667511" y="-102472"/>
            <a:ext cx="1879392" cy="2373410"/>
            <a:chOff x="6707296" y="-69946"/>
            <a:chExt cx="1830286" cy="2311396"/>
          </a:xfrm>
        </p:grpSpPr>
        <p:sp>
          <p:nvSpPr>
            <p:cNvPr id="7" name="Left Bar"/>
            <p:cNvSpPr/>
            <p:nvPr/>
          </p:nvSpPr>
          <p:spPr>
            <a:xfrm>
              <a:off x="7132956" y="-69946"/>
              <a:ext cx="87782" cy="1310748"/>
            </a:xfrm>
            <a:prstGeom prst="rect">
              <a:avLst/>
            </a:prstGeom>
            <a:solidFill>
              <a:srgbClr val="FFF10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Bar"/>
            <p:cNvSpPr/>
            <p:nvPr/>
          </p:nvSpPr>
          <p:spPr>
            <a:xfrm>
              <a:off x="8116361" y="-69946"/>
              <a:ext cx="87782" cy="1310748"/>
            </a:xfrm>
            <a:prstGeom prst="rect">
              <a:avLst/>
            </a:prstGeom>
            <a:solidFill>
              <a:srgbClr val="FFF10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The snacking show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7296" y="504420"/>
              <a:ext cx="1830286" cy="1737030"/>
            </a:xfrm>
            <a:prstGeom prst="rect">
              <a:avLst/>
            </a:prstGeom>
          </p:spPr>
        </p:pic>
      </p:grpSp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1882" y="4420860"/>
            <a:ext cx="2691244" cy="170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The Snacking Show"/>
          <p:cNvGrpSpPr/>
          <p:nvPr/>
        </p:nvGrpSpPr>
        <p:grpSpPr>
          <a:xfrm>
            <a:off x="6667511" y="-102472"/>
            <a:ext cx="1879392" cy="2373410"/>
            <a:chOff x="6707296" y="-69946"/>
            <a:chExt cx="1830286" cy="2311396"/>
          </a:xfrm>
        </p:grpSpPr>
        <p:sp>
          <p:nvSpPr>
            <p:cNvPr id="31" name="Left Bar"/>
            <p:cNvSpPr/>
            <p:nvPr/>
          </p:nvSpPr>
          <p:spPr>
            <a:xfrm>
              <a:off x="7132956" y="-69946"/>
              <a:ext cx="87782" cy="1310748"/>
            </a:xfrm>
            <a:prstGeom prst="rect">
              <a:avLst/>
            </a:prstGeom>
            <a:solidFill>
              <a:srgbClr val="FFF10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Bar"/>
            <p:cNvSpPr/>
            <p:nvPr/>
          </p:nvSpPr>
          <p:spPr>
            <a:xfrm>
              <a:off x="8116361" y="-69946"/>
              <a:ext cx="87782" cy="1310748"/>
            </a:xfrm>
            <a:prstGeom prst="rect">
              <a:avLst/>
            </a:prstGeom>
            <a:solidFill>
              <a:srgbClr val="FFF10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The snacking show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7296" y="504420"/>
              <a:ext cx="1830286" cy="1737030"/>
            </a:xfrm>
            <a:prstGeom prst="rect">
              <a:avLst/>
            </a:prstGeom>
          </p:spPr>
        </p:pic>
      </p:grpSp>
      <p:pic>
        <p:nvPicPr>
          <p:cNvPr id="2" name="Righ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803" y="2840984"/>
            <a:ext cx="3364992" cy="3316224"/>
          </a:xfrm>
          <a:prstGeom prst="rect">
            <a:avLst/>
          </a:prstGeom>
        </p:spPr>
      </p:pic>
      <p:pic>
        <p:nvPicPr>
          <p:cNvPr id="5" name="Wrong">
            <a:hlinkClick r:id="" action="ppaction://hlinkshowjump?jump=nextslide">
              <a:snd r:embed="rId6" name="Wrong_Buzzer_Sound_Effect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04" y="2840984"/>
            <a:ext cx="3364992" cy="3316224"/>
          </a:xfrm>
          <a:prstGeom prst="rect">
            <a:avLst/>
          </a:prstGeom>
        </p:spPr>
      </p:pic>
      <p:pic>
        <p:nvPicPr>
          <p:cNvPr id="6" name="Questio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2046"/>
            <a:ext cx="6632448" cy="2371344"/>
          </a:xfrm>
          <a:prstGeom prst="rect">
            <a:avLst/>
          </a:prstGeom>
        </p:spPr>
      </p:pic>
      <p:pic>
        <p:nvPicPr>
          <p:cNvPr id="38" name="Blue dots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677" y="3134571"/>
            <a:ext cx="2773244" cy="2729049"/>
          </a:xfrm>
          <a:prstGeom prst="rect">
            <a:avLst/>
          </a:prstGeom>
        </p:spPr>
      </p:pic>
      <p:pic>
        <p:nvPicPr>
          <p:cNvPr id="11" name="NEXT QUESTION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1525" y="5393882"/>
            <a:ext cx="1802638" cy="115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3227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90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9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repeatCount="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4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Vibro U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2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20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450" decel="100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90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9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repeatCount="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4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Vibro U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2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20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450" decel="100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rong answer!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144" y="2419847"/>
            <a:ext cx="7601712" cy="2018306"/>
          </a:xfrm>
          <a:prstGeom prst="rect">
            <a:avLst/>
          </a:prstGeom>
        </p:spPr>
      </p:pic>
      <p:grpSp>
        <p:nvGrpSpPr>
          <p:cNvPr id="4" name="The Snacking Show"/>
          <p:cNvGrpSpPr/>
          <p:nvPr/>
        </p:nvGrpSpPr>
        <p:grpSpPr>
          <a:xfrm>
            <a:off x="6667511" y="-102472"/>
            <a:ext cx="1879392" cy="2373410"/>
            <a:chOff x="6707296" y="-69946"/>
            <a:chExt cx="1830286" cy="2311396"/>
          </a:xfrm>
        </p:grpSpPr>
        <p:sp>
          <p:nvSpPr>
            <p:cNvPr id="7" name="Left Bar"/>
            <p:cNvSpPr/>
            <p:nvPr/>
          </p:nvSpPr>
          <p:spPr>
            <a:xfrm>
              <a:off x="7132956" y="-69946"/>
              <a:ext cx="87782" cy="1310748"/>
            </a:xfrm>
            <a:prstGeom prst="rect">
              <a:avLst/>
            </a:prstGeom>
            <a:solidFill>
              <a:srgbClr val="FFF10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Bar"/>
            <p:cNvSpPr/>
            <p:nvPr/>
          </p:nvSpPr>
          <p:spPr>
            <a:xfrm>
              <a:off x="8116361" y="-69946"/>
              <a:ext cx="87782" cy="1310748"/>
            </a:xfrm>
            <a:prstGeom prst="rect">
              <a:avLst/>
            </a:prstGeom>
            <a:solidFill>
              <a:srgbClr val="FFF10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The snacking show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7296" y="504420"/>
              <a:ext cx="1830286" cy="1737030"/>
            </a:xfrm>
            <a:prstGeom prst="rect">
              <a:avLst/>
            </a:prstGeom>
          </p:spPr>
        </p:pic>
      </p:grpSp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1882" y="4420860"/>
            <a:ext cx="2691244" cy="170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8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Questi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74850"/>
            <a:ext cx="6854221" cy="2374258"/>
          </a:xfrm>
          <a:prstGeom prst="rect">
            <a:avLst/>
          </a:prstGeom>
        </p:spPr>
      </p:pic>
      <p:grpSp>
        <p:nvGrpSpPr>
          <p:cNvPr id="30" name="The Snacking Show"/>
          <p:cNvGrpSpPr/>
          <p:nvPr/>
        </p:nvGrpSpPr>
        <p:grpSpPr>
          <a:xfrm>
            <a:off x="6667511" y="-102472"/>
            <a:ext cx="1879392" cy="2373410"/>
            <a:chOff x="6707296" y="-69946"/>
            <a:chExt cx="1830286" cy="2311396"/>
          </a:xfrm>
        </p:grpSpPr>
        <p:sp>
          <p:nvSpPr>
            <p:cNvPr id="31" name="Left Bar"/>
            <p:cNvSpPr/>
            <p:nvPr/>
          </p:nvSpPr>
          <p:spPr>
            <a:xfrm>
              <a:off x="7132956" y="-69946"/>
              <a:ext cx="87782" cy="1310748"/>
            </a:xfrm>
            <a:prstGeom prst="rect">
              <a:avLst/>
            </a:prstGeom>
            <a:solidFill>
              <a:srgbClr val="FFF10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Bar"/>
            <p:cNvSpPr/>
            <p:nvPr/>
          </p:nvSpPr>
          <p:spPr>
            <a:xfrm>
              <a:off x="8116361" y="-69946"/>
              <a:ext cx="87782" cy="1310748"/>
            </a:xfrm>
            <a:prstGeom prst="rect">
              <a:avLst/>
            </a:prstGeom>
            <a:solidFill>
              <a:srgbClr val="FFF10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The snacking show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7296" y="504420"/>
              <a:ext cx="1830286" cy="1737030"/>
            </a:xfrm>
            <a:prstGeom prst="rect">
              <a:avLst/>
            </a:prstGeom>
          </p:spPr>
        </p:pic>
      </p:grpSp>
      <p:pic>
        <p:nvPicPr>
          <p:cNvPr id="2" name="Righ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803" y="2840984"/>
            <a:ext cx="3364992" cy="3316224"/>
          </a:xfrm>
          <a:prstGeom prst="rect">
            <a:avLst/>
          </a:prstGeom>
        </p:spPr>
      </p:pic>
      <p:pic>
        <p:nvPicPr>
          <p:cNvPr id="5" name="Wrong">
            <a:hlinkClick r:id="" action="ppaction://hlinkshowjump?jump=nextslide">
              <a:snd r:embed="rId7" name="Wrong_Buzzer_Sound_Effect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04" y="2840984"/>
            <a:ext cx="3364992" cy="3316224"/>
          </a:xfrm>
          <a:prstGeom prst="rect">
            <a:avLst/>
          </a:prstGeom>
        </p:spPr>
      </p:pic>
      <p:pic>
        <p:nvPicPr>
          <p:cNvPr id="38" name="Blue dots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677" y="3134571"/>
            <a:ext cx="2773244" cy="2729048"/>
          </a:xfrm>
          <a:prstGeom prst="rect">
            <a:avLst/>
          </a:prstGeom>
        </p:spPr>
      </p:pic>
      <p:pic>
        <p:nvPicPr>
          <p:cNvPr id="11" name="NEXT QUESTION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1525" y="5393882"/>
            <a:ext cx="1802638" cy="115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0064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90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9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repeatCount="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4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Vibro U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2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20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450" decel="100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90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9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repeatCount="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4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Vibro U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2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20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450" decel="100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rong answer!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144" y="2419847"/>
            <a:ext cx="7601712" cy="2018306"/>
          </a:xfrm>
          <a:prstGeom prst="rect">
            <a:avLst/>
          </a:prstGeom>
        </p:spPr>
      </p:pic>
      <p:grpSp>
        <p:nvGrpSpPr>
          <p:cNvPr id="4" name="The Snacking Show"/>
          <p:cNvGrpSpPr/>
          <p:nvPr/>
        </p:nvGrpSpPr>
        <p:grpSpPr>
          <a:xfrm>
            <a:off x="6667511" y="-102472"/>
            <a:ext cx="1879392" cy="2373410"/>
            <a:chOff x="6707296" y="-69946"/>
            <a:chExt cx="1830286" cy="2311396"/>
          </a:xfrm>
        </p:grpSpPr>
        <p:sp>
          <p:nvSpPr>
            <p:cNvPr id="7" name="Left Bar"/>
            <p:cNvSpPr/>
            <p:nvPr/>
          </p:nvSpPr>
          <p:spPr>
            <a:xfrm>
              <a:off x="7132956" y="-69946"/>
              <a:ext cx="87782" cy="1310748"/>
            </a:xfrm>
            <a:prstGeom prst="rect">
              <a:avLst/>
            </a:prstGeom>
            <a:solidFill>
              <a:srgbClr val="FFF10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Bar"/>
            <p:cNvSpPr/>
            <p:nvPr/>
          </p:nvSpPr>
          <p:spPr>
            <a:xfrm>
              <a:off x="8116361" y="-69946"/>
              <a:ext cx="87782" cy="1310748"/>
            </a:xfrm>
            <a:prstGeom prst="rect">
              <a:avLst/>
            </a:prstGeom>
            <a:solidFill>
              <a:srgbClr val="FFF10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The snacking show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7296" y="504420"/>
              <a:ext cx="1830286" cy="1737030"/>
            </a:xfrm>
            <a:prstGeom prst="rect">
              <a:avLst/>
            </a:prstGeom>
          </p:spPr>
        </p:pic>
      </p:grpSp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1882" y="4420860"/>
            <a:ext cx="2691244" cy="170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5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Questi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74850"/>
            <a:ext cx="6854221" cy="2374258"/>
          </a:xfrm>
          <a:prstGeom prst="rect">
            <a:avLst/>
          </a:prstGeom>
        </p:spPr>
      </p:pic>
      <p:grpSp>
        <p:nvGrpSpPr>
          <p:cNvPr id="30" name="The Snacking Show"/>
          <p:cNvGrpSpPr/>
          <p:nvPr/>
        </p:nvGrpSpPr>
        <p:grpSpPr>
          <a:xfrm>
            <a:off x="6667511" y="-102472"/>
            <a:ext cx="1879392" cy="2373410"/>
            <a:chOff x="6707296" y="-69946"/>
            <a:chExt cx="1830286" cy="2311396"/>
          </a:xfrm>
        </p:grpSpPr>
        <p:sp>
          <p:nvSpPr>
            <p:cNvPr id="31" name="Left Bar"/>
            <p:cNvSpPr/>
            <p:nvPr/>
          </p:nvSpPr>
          <p:spPr>
            <a:xfrm>
              <a:off x="7132956" y="-69946"/>
              <a:ext cx="87782" cy="1310748"/>
            </a:xfrm>
            <a:prstGeom prst="rect">
              <a:avLst/>
            </a:prstGeom>
            <a:solidFill>
              <a:srgbClr val="FFF10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Bar"/>
            <p:cNvSpPr/>
            <p:nvPr/>
          </p:nvSpPr>
          <p:spPr>
            <a:xfrm>
              <a:off x="8116361" y="-69946"/>
              <a:ext cx="87782" cy="1310748"/>
            </a:xfrm>
            <a:prstGeom prst="rect">
              <a:avLst/>
            </a:prstGeom>
            <a:solidFill>
              <a:srgbClr val="FFF10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The snacking show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7296" y="504420"/>
              <a:ext cx="1830286" cy="1737030"/>
            </a:xfrm>
            <a:prstGeom prst="rect">
              <a:avLst/>
            </a:prstGeom>
          </p:spPr>
        </p:pic>
      </p:grpSp>
      <p:pic>
        <p:nvPicPr>
          <p:cNvPr id="2" name="Righ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291" y="2840984"/>
            <a:ext cx="3358817" cy="3316224"/>
          </a:xfrm>
          <a:prstGeom prst="rect">
            <a:avLst/>
          </a:prstGeom>
        </p:spPr>
      </p:pic>
      <p:pic>
        <p:nvPicPr>
          <p:cNvPr id="5" name="Wrong">
            <a:hlinkClick r:id="" action="ppaction://hlinkshowjump?jump=nextslide">
              <a:snd r:embed="rId7" name="Wrong_Buzzer_Sound_Effect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803" y="2840984"/>
            <a:ext cx="3364992" cy="3316224"/>
          </a:xfrm>
          <a:prstGeom prst="rect">
            <a:avLst/>
          </a:prstGeom>
        </p:spPr>
      </p:pic>
      <p:pic>
        <p:nvPicPr>
          <p:cNvPr id="38" name="Blue dots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0078" y="3134571"/>
            <a:ext cx="2773244" cy="2729049"/>
          </a:xfrm>
          <a:prstGeom prst="rect">
            <a:avLst/>
          </a:prstGeom>
        </p:spPr>
      </p:pic>
      <p:pic>
        <p:nvPicPr>
          <p:cNvPr id="11" name="NEXT QUESTION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1526" y="5393882"/>
            <a:ext cx="1802635" cy="115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254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90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9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repeatCount="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4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Vibro U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2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20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450" decel="100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90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9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repeatCount="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4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Vibro U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2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20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450" decel="100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rong answer!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144" y="2419847"/>
            <a:ext cx="7601712" cy="2018306"/>
          </a:xfrm>
          <a:prstGeom prst="rect">
            <a:avLst/>
          </a:prstGeom>
        </p:spPr>
      </p:pic>
      <p:grpSp>
        <p:nvGrpSpPr>
          <p:cNvPr id="4" name="The Snacking Show"/>
          <p:cNvGrpSpPr/>
          <p:nvPr/>
        </p:nvGrpSpPr>
        <p:grpSpPr>
          <a:xfrm>
            <a:off x="6667511" y="-102472"/>
            <a:ext cx="1879392" cy="2373410"/>
            <a:chOff x="6707296" y="-69946"/>
            <a:chExt cx="1830286" cy="2311396"/>
          </a:xfrm>
        </p:grpSpPr>
        <p:sp>
          <p:nvSpPr>
            <p:cNvPr id="7" name="Left Bar"/>
            <p:cNvSpPr/>
            <p:nvPr/>
          </p:nvSpPr>
          <p:spPr>
            <a:xfrm>
              <a:off x="7132956" y="-69946"/>
              <a:ext cx="87782" cy="1310748"/>
            </a:xfrm>
            <a:prstGeom prst="rect">
              <a:avLst/>
            </a:prstGeom>
            <a:solidFill>
              <a:srgbClr val="FFF10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Bar"/>
            <p:cNvSpPr/>
            <p:nvPr/>
          </p:nvSpPr>
          <p:spPr>
            <a:xfrm>
              <a:off x="8116361" y="-69946"/>
              <a:ext cx="87782" cy="1310748"/>
            </a:xfrm>
            <a:prstGeom prst="rect">
              <a:avLst/>
            </a:prstGeom>
            <a:solidFill>
              <a:srgbClr val="FFF10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The snacking show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7296" y="504420"/>
              <a:ext cx="1830286" cy="1737030"/>
            </a:xfrm>
            <a:prstGeom prst="rect">
              <a:avLst/>
            </a:prstGeom>
          </p:spPr>
        </p:pic>
      </p:grpSp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1882" y="4420860"/>
            <a:ext cx="2691244" cy="170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Winner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838" b="4669"/>
          <a:stretch/>
        </p:blipFill>
        <p:spPr>
          <a:xfrm>
            <a:off x="5871029" y="2361531"/>
            <a:ext cx="3272971" cy="4496469"/>
          </a:xfrm>
          <a:prstGeom prst="rect">
            <a:avLst/>
          </a:prstGeom>
        </p:spPr>
      </p:pic>
      <p:pic>
        <p:nvPicPr>
          <p:cNvPr id="2" name="Banana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320000">
            <a:off x="5245877" y="5570706"/>
            <a:ext cx="862488" cy="576974"/>
          </a:xfrm>
          <a:prstGeom prst="rect">
            <a:avLst/>
          </a:prstGeom>
        </p:spPr>
      </p:pic>
      <p:pic>
        <p:nvPicPr>
          <p:cNvPr id="3" name="Carrot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83498">
            <a:off x="6143476" y="3929858"/>
            <a:ext cx="582524" cy="747250"/>
          </a:xfrm>
          <a:prstGeom prst="rect">
            <a:avLst/>
          </a:prstGeom>
        </p:spPr>
      </p:pic>
      <p:pic>
        <p:nvPicPr>
          <p:cNvPr id="6" name="Grapes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20000">
            <a:off x="3129025" y="2445544"/>
            <a:ext cx="466032" cy="702880"/>
          </a:xfrm>
          <a:prstGeom prst="rect">
            <a:avLst/>
          </a:prstGeom>
        </p:spPr>
      </p:pic>
      <p:pic>
        <p:nvPicPr>
          <p:cNvPr id="9" name="Pear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88303">
            <a:off x="5134373" y="2359329"/>
            <a:ext cx="472848" cy="703732"/>
          </a:xfrm>
          <a:prstGeom prst="rect">
            <a:avLst/>
          </a:prstGeom>
        </p:spPr>
      </p:pic>
      <p:pic>
        <p:nvPicPr>
          <p:cNvPr id="14" name="Strawbs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320000">
            <a:off x="589667" y="2476616"/>
            <a:ext cx="879088" cy="567576"/>
          </a:xfrm>
          <a:prstGeom prst="rect">
            <a:avLst/>
          </a:prstGeom>
        </p:spPr>
      </p:pic>
      <p:pic>
        <p:nvPicPr>
          <p:cNvPr id="17" name="Veg sticks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78692">
            <a:off x="2940113" y="5770760"/>
            <a:ext cx="1235998" cy="555490"/>
          </a:xfrm>
          <a:prstGeom prst="rect">
            <a:avLst/>
          </a:prstGeom>
        </p:spPr>
      </p:pic>
      <p:pic>
        <p:nvPicPr>
          <p:cNvPr id="24" name="Melon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73530">
            <a:off x="1460855" y="5676183"/>
            <a:ext cx="591882" cy="598886"/>
          </a:xfrm>
          <a:prstGeom prst="rect">
            <a:avLst/>
          </a:prstGeom>
        </p:spPr>
      </p:pic>
      <p:grpSp>
        <p:nvGrpSpPr>
          <p:cNvPr id="23" name="The Snacking Show"/>
          <p:cNvGrpSpPr/>
          <p:nvPr/>
        </p:nvGrpSpPr>
        <p:grpSpPr>
          <a:xfrm>
            <a:off x="6667511" y="-101623"/>
            <a:ext cx="1879391" cy="2372561"/>
            <a:chOff x="6707296" y="-69119"/>
            <a:chExt cx="1830285" cy="2310569"/>
          </a:xfrm>
        </p:grpSpPr>
        <p:sp>
          <p:nvSpPr>
            <p:cNvPr id="28" name="Left Bar"/>
            <p:cNvSpPr/>
            <p:nvPr/>
          </p:nvSpPr>
          <p:spPr>
            <a:xfrm>
              <a:off x="7132956" y="-69119"/>
              <a:ext cx="87782" cy="1310748"/>
            </a:xfrm>
            <a:prstGeom prst="rect">
              <a:avLst/>
            </a:prstGeom>
            <a:solidFill>
              <a:srgbClr val="FFF10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Bar"/>
            <p:cNvSpPr/>
            <p:nvPr/>
          </p:nvSpPr>
          <p:spPr>
            <a:xfrm>
              <a:off x="8113191" y="-69119"/>
              <a:ext cx="87782" cy="1310748"/>
            </a:xfrm>
            <a:prstGeom prst="rect">
              <a:avLst/>
            </a:prstGeom>
            <a:solidFill>
              <a:srgbClr val="FFF10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The snacking show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7296" y="504421"/>
              <a:ext cx="1830285" cy="1737029"/>
            </a:xfrm>
            <a:prstGeom prst="rect">
              <a:avLst/>
            </a:prstGeom>
          </p:spPr>
        </p:pic>
      </p:grpSp>
      <p:pic>
        <p:nvPicPr>
          <p:cNvPr id="8" name="Conrgat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4" y="466646"/>
            <a:ext cx="6412992" cy="1828800"/>
          </a:xfrm>
          <a:prstGeom prst="rect">
            <a:avLst/>
          </a:prstGeom>
        </p:spPr>
      </p:pic>
      <p:pic>
        <p:nvPicPr>
          <p:cNvPr id="10" name="What fruit..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99640"/>
            <a:ext cx="5803392" cy="319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8165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rowd-Cheering-sound-effec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0" presetID="2" presetClass="entr" presetSubtype="8" decel="50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25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4" presetID="8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5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6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700000">
                                          <p:cBhvr>
                                            <p:cTn id="5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8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700000">
                                          <p:cBhvr>
                                            <p:cTn id="5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700000">
                                          <p:cBhvr>
                                            <p:cTn id="6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2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4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Crowd-Cheering-sound-effec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0" presetID="2" presetClass="entr" presetSubtype="8" decel="50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25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4" presetID="8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5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6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700000">
                                          <p:cBhvr>
                                            <p:cTn id="5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8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700000">
                                          <p:cBhvr>
                                            <p:cTn id="5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700000">
                                          <p:cBhvr>
                                            <p:cTn id="6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2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4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ood Scanner App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846" y="2746613"/>
            <a:ext cx="2462024" cy="3767906"/>
          </a:xfrm>
          <a:prstGeom prst="rect">
            <a:avLst/>
          </a:prstGeom>
        </p:spPr>
      </p:pic>
      <p:pic>
        <p:nvPicPr>
          <p:cNvPr id="2" name="Ask your parent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857" y="2817305"/>
            <a:ext cx="8388096" cy="3066288"/>
          </a:xfrm>
          <a:prstGeom prst="rect">
            <a:avLst/>
          </a:prstGeom>
        </p:spPr>
      </p:pic>
      <p:pic>
        <p:nvPicPr>
          <p:cNvPr id="8" name="What can we d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574" y="369245"/>
            <a:ext cx="8290560" cy="2523744"/>
          </a:xfrm>
          <a:prstGeom prst="rect">
            <a:avLst/>
          </a:prstGeom>
        </p:spPr>
      </p:pic>
      <p:grpSp>
        <p:nvGrpSpPr>
          <p:cNvPr id="12" name="The Snacking Show"/>
          <p:cNvGrpSpPr/>
          <p:nvPr/>
        </p:nvGrpSpPr>
        <p:grpSpPr>
          <a:xfrm>
            <a:off x="6667511" y="-101623"/>
            <a:ext cx="1879391" cy="2372561"/>
            <a:chOff x="6707296" y="-69119"/>
            <a:chExt cx="1830285" cy="2310569"/>
          </a:xfrm>
        </p:grpSpPr>
        <p:sp>
          <p:nvSpPr>
            <p:cNvPr id="13" name="Left Bar"/>
            <p:cNvSpPr/>
            <p:nvPr/>
          </p:nvSpPr>
          <p:spPr>
            <a:xfrm>
              <a:off x="7132956" y="-69119"/>
              <a:ext cx="87782" cy="1310748"/>
            </a:xfrm>
            <a:prstGeom prst="rect">
              <a:avLst/>
            </a:prstGeom>
            <a:solidFill>
              <a:srgbClr val="FFF10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Bar"/>
            <p:cNvSpPr/>
            <p:nvPr/>
          </p:nvSpPr>
          <p:spPr>
            <a:xfrm>
              <a:off x="8113191" y="-69119"/>
              <a:ext cx="87782" cy="1310748"/>
            </a:xfrm>
            <a:prstGeom prst="rect">
              <a:avLst/>
            </a:prstGeom>
            <a:solidFill>
              <a:srgbClr val="FFF10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The snacking show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7296" y="504421"/>
              <a:ext cx="1830285" cy="17370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027079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2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2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45" y="747893"/>
            <a:ext cx="7936992" cy="5077968"/>
          </a:xfrm>
          <a:prstGeom prst="rect">
            <a:avLst/>
          </a:prstGeom>
        </p:spPr>
      </p:pic>
      <p:pic>
        <p:nvPicPr>
          <p:cNvPr id="2" name="Dele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228" y="468916"/>
            <a:ext cx="1670304" cy="16703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2197" y="5675879"/>
            <a:ext cx="1143000" cy="73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2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The Snacking Show"/>
          <p:cNvGrpSpPr/>
          <p:nvPr/>
        </p:nvGrpSpPr>
        <p:grpSpPr>
          <a:xfrm>
            <a:off x="6667511" y="-102472"/>
            <a:ext cx="1879392" cy="2373410"/>
            <a:chOff x="6707296" y="-69946"/>
            <a:chExt cx="1830286" cy="2311396"/>
          </a:xfrm>
        </p:grpSpPr>
        <p:sp>
          <p:nvSpPr>
            <p:cNvPr id="4" name="Left Bar"/>
            <p:cNvSpPr/>
            <p:nvPr/>
          </p:nvSpPr>
          <p:spPr>
            <a:xfrm>
              <a:off x="7132956" y="-69946"/>
              <a:ext cx="87782" cy="1310748"/>
            </a:xfrm>
            <a:prstGeom prst="rect">
              <a:avLst/>
            </a:prstGeom>
            <a:solidFill>
              <a:srgbClr val="FFF10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Bar"/>
            <p:cNvSpPr/>
            <p:nvPr/>
          </p:nvSpPr>
          <p:spPr>
            <a:xfrm>
              <a:off x="8116361" y="-69946"/>
              <a:ext cx="87782" cy="1310748"/>
            </a:xfrm>
            <a:prstGeom prst="rect">
              <a:avLst/>
            </a:prstGeom>
            <a:solidFill>
              <a:srgbClr val="FFF10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The snacking show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7296" y="504420"/>
              <a:ext cx="1830286" cy="173703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97" y="620312"/>
            <a:ext cx="3980688" cy="14752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88" y="2249225"/>
            <a:ext cx="7717536" cy="8168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84" y="3389245"/>
            <a:ext cx="7572401" cy="5913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93" y="2958784"/>
            <a:ext cx="7644384" cy="5908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3151" y="3614326"/>
            <a:ext cx="2214489" cy="324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1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ruits and vegetabl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043" y="4118789"/>
            <a:ext cx="8174736" cy="1920240"/>
          </a:xfrm>
          <a:prstGeom prst="rect">
            <a:avLst/>
          </a:prstGeom>
        </p:spPr>
      </p:pic>
      <p:pic>
        <p:nvPicPr>
          <p:cNvPr id="11" name="Snacks are foo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517" y="2157635"/>
            <a:ext cx="7662672" cy="1499616"/>
          </a:xfrm>
          <a:prstGeom prst="rect">
            <a:avLst/>
          </a:prstGeom>
        </p:spPr>
      </p:pic>
      <p:grpSp>
        <p:nvGrpSpPr>
          <p:cNvPr id="21" name="The snacking show"/>
          <p:cNvGrpSpPr/>
          <p:nvPr/>
        </p:nvGrpSpPr>
        <p:grpSpPr>
          <a:xfrm>
            <a:off x="6571252" y="-167209"/>
            <a:ext cx="1722282" cy="2255392"/>
            <a:chOff x="6707294" y="-155377"/>
            <a:chExt cx="1830286" cy="2396827"/>
          </a:xfrm>
        </p:grpSpPr>
        <p:sp>
          <p:nvSpPr>
            <p:cNvPr id="22" name="Left bar"/>
            <p:cNvSpPr/>
            <p:nvPr/>
          </p:nvSpPr>
          <p:spPr>
            <a:xfrm>
              <a:off x="7127299" y="-155377"/>
              <a:ext cx="87782" cy="1310748"/>
            </a:xfrm>
            <a:prstGeom prst="rect">
              <a:avLst/>
            </a:prstGeom>
            <a:solidFill>
              <a:srgbClr val="FFF10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bar"/>
            <p:cNvSpPr/>
            <p:nvPr/>
          </p:nvSpPr>
          <p:spPr>
            <a:xfrm>
              <a:off x="8107535" y="-155377"/>
              <a:ext cx="87782" cy="1310748"/>
            </a:xfrm>
            <a:prstGeom prst="rect">
              <a:avLst/>
            </a:prstGeom>
            <a:solidFill>
              <a:srgbClr val="FFF10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The snacking show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7294" y="504420"/>
              <a:ext cx="1830286" cy="1737030"/>
            </a:xfrm>
            <a:prstGeom prst="rect">
              <a:avLst/>
            </a:prstGeom>
          </p:spPr>
        </p:pic>
      </p:grpSp>
      <p:pic>
        <p:nvPicPr>
          <p:cNvPr id="20" name="Sugar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00070">
            <a:off x="6211309" y="2215702"/>
            <a:ext cx="1228125" cy="1954623"/>
          </a:xfrm>
          <a:prstGeom prst="rect">
            <a:avLst/>
          </a:prstGeom>
        </p:spPr>
      </p:pic>
      <p:pic>
        <p:nvPicPr>
          <p:cNvPr id="12" name="What are snack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132" y="634265"/>
            <a:ext cx="6589776" cy="1475232"/>
          </a:xfrm>
          <a:prstGeom prst="rect">
            <a:avLst/>
          </a:prstGeom>
        </p:spPr>
      </p:pic>
      <p:pic>
        <p:nvPicPr>
          <p:cNvPr id="17" name="Veggie Sticks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6268">
            <a:off x="834574" y="5155134"/>
            <a:ext cx="1347645" cy="605666"/>
          </a:xfrm>
          <a:prstGeom prst="rect">
            <a:avLst/>
          </a:prstGeom>
        </p:spPr>
      </p:pic>
      <p:pic>
        <p:nvPicPr>
          <p:cNvPr id="18" name="fruit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2511" y="4740532"/>
            <a:ext cx="1647986" cy="114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2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3" presetClass="entr" presetSubtype="52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45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3" presetClass="entr" presetSubtype="52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45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Blue dot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676" y="3134571"/>
            <a:ext cx="2773246" cy="2729050"/>
          </a:xfrm>
          <a:prstGeom prst="rect">
            <a:avLst/>
          </a:prstGeom>
        </p:spPr>
      </p:pic>
      <p:grpSp>
        <p:nvGrpSpPr>
          <p:cNvPr id="30" name="The Snacking Show"/>
          <p:cNvGrpSpPr/>
          <p:nvPr/>
        </p:nvGrpSpPr>
        <p:grpSpPr>
          <a:xfrm>
            <a:off x="6667511" y="-102472"/>
            <a:ext cx="1879392" cy="2373410"/>
            <a:chOff x="6707296" y="-69946"/>
            <a:chExt cx="1830286" cy="2311396"/>
          </a:xfrm>
        </p:grpSpPr>
        <p:sp>
          <p:nvSpPr>
            <p:cNvPr id="31" name="Left Bar"/>
            <p:cNvSpPr/>
            <p:nvPr/>
          </p:nvSpPr>
          <p:spPr>
            <a:xfrm>
              <a:off x="7132956" y="-69946"/>
              <a:ext cx="87782" cy="1310748"/>
            </a:xfrm>
            <a:prstGeom prst="rect">
              <a:avLst/>
            </a:prstGeom>
            <a:solidFill>
              <a:srgbClr val="FFF10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Bar"/>
            <p:cNvSpPr/>
            <p:nvPr/>
          </p:nvSpPr>
          <p:spPr>
            <a:xfrm>
              <a:off x="8116361" y="-69946"/>
              <a:ext cx="87782" cy="1310748"/>
            </a:xfrm>
            <a:prstGeom prst="rect">
              <a:avLst/>
            </a:prstGeom>
            <a:solidFill>
              <a:srgbClr val="FFF10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The snacking show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7296" y="504420"/>
              <a:ext cx="1830286" cy="1737030"/>
            </a:xfrm>
            <a:prstGeom prst="rect">
              <a:avLst/>
            </a:prstGeom>
          </p:spPr>
        </p:pic>
      </p:grpSp>
      <p:pic>
        <p:nvPicPr>
          <p:cNvPr id="2" name="Righ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803" y="2840984"/>
            <a:ext cx="3364992" cy="3316224"/>
          </a:xfrm>
          <a:prstGeom prst="rect">
            <a:avLst/>
          </a:prstGeom>
        </p:spPr>
      </p:pic>
      <p:pic>
        <p:nvPicPr>
          <p:cNvPr id="5" name="Wrong">
            <a:hlinkClick r:id="" action="ppaction://hlinkshowjump?jump=nextslide">
              <a:snd r:embed="rId7" name="Wrong_Buzzer_Sound_Effect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04" y="2840984"/>
            <a:ext cx="3364992" cy="3316224"/>
          </a:xfrm>
          <a:prstGeom prst="rect">
            <a:avLst/>
          </a:prstGeom>
        </p:spPr>
      </p:pic>
      <p:pic>
        <p:nvPicPr>
          <p:cNvPr id="6" name="Questio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2046"/>
            <a:ext cx="6632448" cy="2371344"/>
          </a:xfrm>
          <a:prstGeom prst="rect">
            <a:avLst/>
          </a:prstGeom>
        </p:spPr>
      </p:pic>
      <p:pic>
        <p:nvPicPr>
          <p:cNvPr id="11" name="Picture 10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1525" y="5393882"/>
            <a:ext cx="1802638" cy="115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2577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90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9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repeatCount="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4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Vibro U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2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20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450" decel="100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90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9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repeatCount="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4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Vibro U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2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20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450" decel="100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rong answer!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144" y="2419847"/>
            <a:ext cx="7601712" cy="2018306"/>
          </a:xfrm>
          <a:prstGeom prst="rect">
            <a:avLst/>
          </a:prstGeom>
        </p:spPr>
      </p:pic>
      <p:grpSp>
        <p:nvGrpSpPr>
          <p:cNvPr id="4" name="The Snacking Show"/>
          <p:cNvGrpSpPr/>
          <p:nvPr/>
        </p:nvGrpSpPr>
        <p:grpSpPr>
          <a:xfrm>
            <a:off x="6667511" y="-102472"/>
            <a:ext cx="1879392" cy="2373410"/>
            <a:chOff x="6707296" y="-69946"/>
            <a:chExt cx="1830286" cy="2311396"/>
          </a:xfrm>
        </p:grpSpPr>
        <p:sp>
          <p:nvSpPr>
            <p:cNvPr id="7" name="Left Bar"/>
            <p:cNvSpPr/>
            <p:nvPr/>
          </p:nvSpPr>
          <p:spPr>
            <a:xfrm>
              <a:off x="7132956" y="-69946"/>
              <a:ext cx="87782" cy="1310748"/>
            </a:xfrm>
            <a:prstGeom prst="rect">
              <a:avLst/>
            </a:prstGeom>
            <a:solidFill>
              <a:srgbClr val="FFF10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Bar"/>
            <p:cNvSpPr/>
            <p:nvPr/>
          </p:nvSpPr>
          <p:spPr>
            <a:xfrm>
              <a:off x="8116361" y="-69946"/>
              <a:ext cx="87782" cy="1310748"/>
            </a:xfrm>
            <a:prstGeom prst="rect">
              <a:avLst/>
            </a:prstGeom>
            <a:solidFill>
              <a:srgbClr val="FFF10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The snacking show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7296" y="504420"/>
              <a:ext cx="1830286" cy="1737030"/>
            </a:xfrm>
            <a:prstGeom prst="rect">
              <a:avLst/>
            </a:prstGeom>
          </p:spPr>
        </p:pic>
      </p:grpSp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1882" y="4420860"/>
            <a:ext cx="2691244" cy="170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4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The Snacking Show"/>
          <p:cNvGrpSpPr/>
          <p:nvPr/>
        </p:nvGrpSpPr>
        <p:grpSpPr>
          <a:xfrm>
            <a:off x="6667511" y="-102472"/>
            <a:ext cx="1879392" cy="2373410"/>
            <a:chOff x="6707296" y="-69946"/>
            <a:chExt cx="1830286" cy="2311396"/>
          </a:xfrm>
        </p:grpSpPr>
        <p:sp>
          <p:nvSpPr>
            <p:cNvPr id="31" name="Left Bar"/>
            <p:cNvSpPr/>
            <p:nvPr/>
          </p:nvSpPr>
          <p:spPr>
            <a:xfrm>
              <a:off x="7132956" y="-69946"/>
              <a:ext cx="87782" cy="1310748"/>
            </a:xfrm>
            <a:prstGeom prst="rect">
              <a:avLst/>
            </a:prstGeom>
            <a:solidFill>
              <a:srgbClr val="FFF10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Bar"/>
            <p:cNvSpPr/>
            <p:nvPr/>
          </p:nvSpPr>
          <p:spPr>
            <a:xfrm>
              <a:off x="8116361" y="-69946"/>
              <a:ext cx="87782" cy="1310748"/>
            </a:xfrm>
            <a:prstGeom prst="rect">
              <a:avLst/>
            </a:prstGeom>
            <a:solidFill>
              <a:srgbClr val="FFF10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The snacking show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7296" y="504420"/>
              <a:ext cx="1830286" cy="1737030"/>
            </a:xfrm>
            <a:prstGeom prst="rect">
              <a:avLst/>
            </a:prstGeom>
          </p:spPr>
        </p:pic>
      </p:grpSp>
      <p:pic>
        <p:nvPicPr>
          <p:cNvPr id="2" name="Righ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04" y="2840984"/>
            <a:ext cx="3364992" cy="3316224"/>
          </a:xfrm>
          <a:prstGeom prst="rect">
            <a:avLst/>
          </a:prstGeom>
        </p:spPr>
      </p:pic>
      <p:pic>
        <p:nvPicPr>
          <p:cNvPr id="5" name="Wrong">
            <a:hlinkClick r:id="" action="ppaction://hlinkshowjump?jump=nextslide">
              <a:snd r:embed="rId6" name="Wrong_Buzzer_Sound_Effect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803" y="2840984"/>
            <a:ext cx="3364992" cy="3316224"/>
          </a:xfrm>
          <a:prstGeom prst="rect">
            <a:avLst/>
          </a:prstGeom>
        </p:spPr>
      </p:pic>
      <p:pic>
        <p:nvPicPr>
          <p:cNvPr id="6" name="Questio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2046"/>
            <a:ext cx="6632448" cy="2371344"/>
          </a:xfrm>
          <a:prstGeom prst="rect">
            <a:avLst/>
          </a:prstGeom>
        </p:spPr>
      </p:pic>
      <p:pic>
        <p:nvPicPr>
          <p:cNvPr id="38" name="Blue dots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0077" y="3134571"/>
            <a:ext cx="2773245" cy="2729050"/>
          </a:xfrm>
          <a:prstGeom prst="rect">
            <a:avLst/>
          </a:prstGeom>
        </p:spPr>
      </p:pic>
      <p:pic>
        <p:nvPicPr>
          <p:cNvPr id="11" name="NEXT QUESTION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1525" y="5393882"/>
            <a:ext cx="1802638" cy="115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707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90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9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repeatCount="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4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Vibro U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2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20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450" decel="100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90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9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repeatCount="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4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Vibro U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2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20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450" decel="100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rong answer!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144" y="2419847"/>
            <a:ext cx="7601712" cy="2018306"/>
          </a:xfrm>
          <a:prstGeom prst="rect">
            <a:avLst/>
          </a:prstGeom>
        </p:spPr>
      </p:pic>
      <p:grpSp>
        <p:nvGrpSpPr>
          <p:cNvPr id="4" name="The Snacking Show"/>
          <p:cNvGrpSpPr/>
          <p:nvPr/>
        </p:nvGrpSpPr>
        <p:grpSpPr>
          <a:xfrm>
            <a:off x="6667511" y="-102472"/>
            <a:ext cx="1879392" cy="2373410"/>
            <a:chOff x="6707296" y="-69946"/>
            <a:chExt cx="1830286" cy="2311396"/>
          </a:xfrm>
        </p:grpSpPr>
        <p:sp>
          <p:nvSpPr>
            <p:cNvPr id="7" name="Left Bar"/>
            <p:cNvSpPr/>
            <p:nvPr/>
          </p:nvSpPr>
          <p:spPr>
            <a:xfrm>
              <a:off x="7132956" y="-69946"/>
              <a:ext cx="87782" cy="1310748"/>
            </a:xfrm>
            <a:prstGeom prst="rect">
              <a:avLst/>
            </a:prstGeom>
            <a:solidFill>
              <a:srgbClr val="FFF10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Bar"/>
            <p:cNvSpPr/>
            <p:nvPr/>
          </p:nvSpPr>
          <p:spPr>
            <a:xfrm>
              <a:off x="8116361" y="-69946"/>
              <a:ext cx="87782" cy="1310748"/>
            </a:xfrm>
            <a:prstGeom prst="rect">
              <a:avLst/>
            </a:prstGeom>
            <a:solidFill>
              <a:srgbClr val="FFF10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The snacking show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7296" y="504420"/>
              <a:ext cx="1830286" cy="1737030"/>
            </a:xfrm>
            <a:prstGeom prst="rect">
              <a:avLst/>
            </a:prstGeom>
          </p:spPr>
        </p:pic>
      </p:grpSp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1882" y="4420860"/>
            <a:ext cx="2691244" cy="170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5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The Snacking Show"/>
          <p:cNvGrpSpPr/>
          <p:nvPr/>
        </p:nvGrpSpPr>
        <p:grpSpPr>
          <a:xfrm>
            <a:off x="6667511" y="-102472"/>
            <a:ext cx="1879392" cy="2373410"/>
            <a:chOff x="6707296" y="-69946"/>
            <a:chExt cx="1830286" cy="2311396"/>
          </a:xfrm>
        </p:grpSpPr>
        <p:sp>
          <p:nvSpPr>
            <p:cNvPr id="31" name="Left Bar"/>
            <p:cNvSpPr/>
            <p:nvPr/>
          </p:nvSpPr>
          <p:spPr>
            <a:xfrm>
              <a:off x="7132956" y="-69946"/>
              <a:ext cx="87782" cy="1310748"/>
            </a:xfrm>
            <a:prstGeom prst="rect">
              <a:avLst/>
            </a:prstGeom>
            <a:solidFill>
              <a:srgbClr val="FFF10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Bar"/>
            <p:cNvSpPr/>
            <p:nvPr/>
          </p:nvSpPr>
          <p:spPr>
            <a:xfrm>
              <a:off x="8116361" y="-69946"/>
              <a:ext cx="87782" cy="1310748"/>
            </a:xfrm>
            <a:prstGeom prst="rect">
              <a:avLst/>
            </a:prstGeom>
            <a:solidFill>
              <a:srgbClr val="FFF10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The snacking show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7296" y="504420"/>
              <a:ext cx="1830286" cy="1737030"/>
            </a:xfrm>
            <a:prstGeom prst="rect">
              <a:avLst/>
            </a:prstGeom>
          </p:spPr>
        </p:pic>
      </p:grpSp>
      <p:pic>
        <p:nvPicPr>
          <p:cNvPr id="2" name="Righ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04" y="2840984"/>
            <a:ext cx="3364992" cy="3316224"/>
          </a:xfrm>
          <a:prstGeom prst="rect">
            <a:avLst/>
          </a:prstGeom>
        </p:spPr>
      </p:pic>
      <p:pic>
        <p:nvPicPr>
          <p:cNvPr id="5" name="Wrong">
            <a:hlinkClick r:id="" action="ppaction://hlinkshowjump?jump=nextslide">
              <a:snd r:embed="rId6" name="Wrong_Buzzer_Sound_Effect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803" y="2840984"/>
            <a:ext cx="3364992" cy="3316224"/>
          </a:xfrm>
          <a:prstGeom prst="rect">
            <a:avLst/>
          </a:prstGeom>
        </p:spPr>
      </p:pic>
      <p:pic>
        <p:nvPicPr>
          <p:cNvPr id="6" name="Questio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2046"/>
            <a:ext cx="6632448" cy="2371344"/>
          </a:xfrm>
          <a:prstGeom prst="rect">
            <a:avLst/>
          </a:prstGeom>
        </p:spPr>
      </p:pic>
      <p:pic>
        <p:nvPicPr>
          <p:cNvPr id="38" name="Blue dots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0077" y="3134571"/>
            <a:ext cx="2773245" cy="2729049"/>
          </a:xfrm>
          <a:prstGeom prst="rect">
            <a:avLst/>
          </a:prstGeom>
        </p:spPr>
      </p:pic>
      <p:pic>
        <p:nvPicPr>
          <p:cNvPr id="11" name="NEXT QUESTION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1525" y="5393882"/>
            <a:ext cx="1802638" cy="115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068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90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9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repeatCount="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4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Vibro U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2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20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450" decel="100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90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9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repeatCount="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4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Vibro U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2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20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450" decel="100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1490</TotalTime>
  <Words>776</Words>
  <Application>Microsoft Office PowerPoint</Application>
  <PresentationFormat>On-screen Show (4:3)</PresentationFormat>
  <Paragraphs>52</Paragraphs>
  <Slides>18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snacking show</dc:title>
  <dc:creator>Sarah Nietopski</dc:creator>
  <cp:lastModifiedBy>Charlotte Stuffins</cp:lastModifiedBy>
  <cp:revision>158</cp:revision>
  <dcterms:created xsi:type="dcterms:W3CDTF">2017-11-14T14:54:20Z</dcterms:created>
  <dcterms:modified xsi:type="dcterms:W3CDTF">2017-12-22T14:04:18Z</dcterms:modified>
</cp:coreProperties>
</file>